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9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0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1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269" r:id="rId20"/>
    <p:sldId id="270" r:id="rId21"/>
    <p:sldId id="271" r:id="rId22"/>
    <p:sldId id="272" r:id="rId23"/>
    <p:sldId id="274" r:id="rId24"/>
    <p:sldId id="407" r:id="rId25"/>
    <p:sldId id="410" r:id="rId26"/>
    <p:sldId id="408" r:id="rId27"/>
    <p:sldId id="412" r:id="rId28"/>
    <p:sldId id="413" r:id="rId29"/>
    <p:sldId id="411" r:id="rId30"/>
    <p:sldId id="414" r:id="rId31"/>
    <p:sldId id="415" r:id="rId32"/>
    <p:sldId id="281" r:id="rId33"/>
    <p:sldId id="283" r:id="rId34"/>
    <p:sldId id="284" r:id="rId35"/>
    <p:sldId id="417" r:id="rId36"/>
    <p:sldId id="285" r:id="rId37"/>
    <p:sldId id="420" r:id="rId38"/>
    <p:sldId id="421" r:id="rId39"/>
    <p:sldId id="422" r:id="rId40"/>
    <p:sldId id="418" r:id="rId41"/>
    <p:sldId id="439" r:id="rId42"/>
    <p:sldId id="440" r:id="rId43"/>
    <p:sldId id="423" r:id="rId44"/>
    <p:sldId id="288" r:id="rId45"/>
    <p:sldId id="424" r:id="rId46"/>
    <p:sldId id="441" r:id="rId47"/>
    <p:sldId id="442" r:id="rId48"/>
    <p:sldId id="443" r:id="rId49"/>
    <p:sldId id="444" r:id="rId50"/>
    <p:sldId id="290" r:id="rId51"/>
    <p:sldId id="427" r:id="rId52"/>
    <p:sldId id="429" r:id="rId53"/>
    <p:sldId id="430" r:id="rId54"/>
    <p:sldId id="428" r:id="rId55"/>
    <p:sldId id="425" r:id="rId56"/>
    <p:sldId id="426" r:id="rId57"/>
    <p:sldId id="273" r:id="rId58"/>
    <p:sldId id="277" r:id="rId59"/>
    <p:sldId id="278" r:id="rId60"/>
    <p:sldId id="279" r:id="rId61"/>
    <p:sldId id="433" r:id="rId62"/>
    <p:sldId id="434" r:id="rId63"/>
    <p:sldId id="431" r:id="rId64"/>
    <p:sldId id="432" r:id="rId65"/>
    <p:sldId id="416" r:id="rId6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00D14-8AB7-49A5-8C48-E8332A950385}" v="63" dt="2020-11-18T22:19:04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515" autoAdjust="0"/>
  </p:normalViewPr>
  <p:slideViewPr>
    <p:cSldViewPr snapToGrid="0">
      <p:cViewPr varScale="1">
        <p:scale>
          <a:sx n="71" d="100"/>
          <a:sy n="71" d="100"/>
        </p:scale>
        <p:origin x="205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  <a:p>
            <a:endParaRPr lang="en-US" dirty="0"/>
          </a:p>
          <a:p>
            <a:r>
              <a:rPr lang="en-US" dirty="0"/>
              <a:t>TODO: </a:t>
            </a:r>
            <a:r>
              <a:rPr lang="en-US" dirty="0" err="1"/>
              <a:t>Beispiel</a:t>
            </a:r>
            <a:r>
              <a:rPr lang="en-US" dirty="0"/>
              <a:t>/</a:t>
            </a:r>
            <a:r>
              <a:rPr lang="en-US" dirty="0" err="1"/>
              <a:t>Variante</a:t>
            </a:r>
            <a:r>
              <a:rPr lang="en-US" dirty="0"/>
              <a:t> von GO </a:t>
            </a:r>
            <a:r>
              <a:rPr lang="en-US" dirty="0" err="1"/>
              <a:t>ergänzen</a:t>
            </a:r>
            <a:r>
              <a:rPr lang="en-US" dirty="0"/>
              <a:t>: </a:t>
            </a:r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TSIG = Transaction Signature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2020: ~2/3 – ¾ der Kommunikation über 2.0</a:t>
            </a:r>
          </a:p>
          <a:p>
            <a:r>
              <a:rPr lang="de-DE" dirty="0"/>
              <a:t>Meist TCP Port 80</a:t>
            </a:r>
          </a:p>
          <a:p>
            <a:r>
              <a:rPr lang="de-DE" dirty="0"/>
              <a:t>HTTP3 aktuell in Entwicklung –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06.12.2020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in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dev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 and JS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33288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634610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A6:2017-Security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956640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35918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A3:2017-Sensitive Data </a:t>
                      </a:r>
                      <a:r>
                        <a:rPr lang="de-AT" dirty="0" err="1"/>
                        <a:t>Exposure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compromise</a:t>
            </a:r>
            <a:r>
              <a:rPr lang="de-DE" sz="6600" dirty="0"/>
              <a:t>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whole</a:t>
            </a:r>
            <a:r>
              <a:rPr lang="de-DE" sz="6600" dirty="0"/>
              <a:t> </a:t>
            </a:r>
            <a:r>
              <a:rPr lang="de-DE" sz="6600" dirty="0" err="1"/>
              <a:t>security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</a:t>
            </a:r>
            <a:r>
              <a:rPr lang="de-DE" sz="6600" dirty="0" err="1"/>
              <a:t>parts</a:t>
            </a:r>
            <a:r>
              <a:rPr lang="de-DE" sz="6600" dirty="0"/>
              <a:t>/</a:t>
            </a:r>
            <a:r>
              <a:rPr lang="de-DE" sz="6600" dirty="0" err="1"/>
              <a:t>methods</a:t>
            </a:r>
            <a:r>
              <a:rPr lang="de-DE" sz="6600" dirty="0"/>
              <a:t>/etc. </a:t>
            </a:r>
            <a:r>
              <a:rPr lang="de-DE" sz="6600" dirty="0" err="1"/>
              <a:t>are</a:t>
            </a:r>
            <a:r>
              <a:rPr lang="de-DE" sz="6600" dirty="0"/>
              <a:t> </a:t>
            </a:r>
            <a:r>
              <a:rPr lang="de-DE" sz="6600" dirty="0" err="1"/>
              <a:t>available</a:t>
            </a:r>
            <a:r>
              <a:rPr lang="de-DE" sz="6600" dirty="0"/>
              <a:t> via </a:t>
            </a:r>
            <a:r>
              <a:rPr lang="de-DE" sz="6600" dirty="0" err="1"/>
              <a:t>plain</a:t>
            </a:r>
            <a:r>
              <a:rPr lang="de-DE" sz="6600" dirty="0"/>
              <a:t> HTTP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</a:t>
            </a:r>
            <a:r>
              <a:rPr lang="en-US" dirty="0" err="1"/>
              <a:t>Securtiy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control over all your subdomains</a:t>
            </a:r>
          </a:p>
          <a:p>
            <a:endParaRPr lang="en-US" dirty="0"/>
          </a:p>
          <a:p>
            <a:r>
              <a:rPr lang="en-US" dirty="0"/>
              <a:t>Harden your webserver and TLS configuration properly</a:t>
            </a:r>
          </a:p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3452</Words>
  <Application>Microsoft Office PowerPoint</Application>
  <PresentationFormat>Breitbild</PresentationFormat>
  <Paragraphs>621</Paragraphs>
  <Slides>65</Slides>
  <Notes>26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0" baseType="lpstr">
      <vt:lpstr>Arial</vt:lpstr>
      <vt:lpstr>Calibri</vt:lpstr>
      <vt:lpstr>Consolas</vt:lpstr>
      <vt:lpstr>Verdana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PFS – Perfect Forward Secrecy</vt:lpstr>
      <vt:lpstr>TLS – Avoid common pitfalls</vt:lpstr>
      <vt:lpstr>TLS – Avoid common pitfalls</vt:lpstr>
      <vt:lpstr>HSTS – HTTP Strict Transport Securtiy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2020-12-06T10:48:44Z</dcterms:modified>
</cp:coreProperties>
</file>